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72"/>
    <a:srgbClr val="535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4" d="100"/>
          <a:sy n="104" d="100"/>
        </p:scale>
        <p:origin x="17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USPV PowerPoint TEMPLATE_LG</Template>
  <TotalTime>187</TotalTime>
  <Words>53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Higgins, Erin L.</dc:creator>
  <cp:lastModifiedBy>Hoffberg, Adam</cp:lastModifiedBy>
  <cp:revision>12</cp:revision>
  <dcterms:created xsi:type="dcterms:W3CDTF">2022-01-28T18:21:16Z</dcterms:created>
  <dcterms:modified xsi:type="dcterms:W3CDTF">2025-01-15T15:33:06Z</dcterms:modified>
</cp:coreProperties>
</file>